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1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F57B1-3193-412F-A614-6979639905AD}" type="datetimeFigureOut">
              <a:rPr lang="sk-SK" smtClean="0"/>
              <a:t>24. 1. 2023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90098-CEF5-4116-A86B-45211BA8F94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F57B1-3193-412F-A614-6979639905AD}" type="datetimeFigureOut">
              <a:rPr lang="sk-SK" smtClean="0"/>
              <a:t>24. 1. 2023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90098-CEF5-4116-A86B-45211BA8F94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F57B1-3193-412F-A614-6979639905AD}" type="datetimeFigureOut">
              <a:rPr lang="sk-SK" smtClean="0"/>
              <a:t>24. 1. 2023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90098-CEF5-4116-A86B-45211BA8F94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F57B1-3193-412F-A614-6979639905AD}" type="datetimeFigureOut">
              <a:rPr lang="sk-SK" smtClean="0"/>
              <a:t>24. 1. 2023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90098-CEF5-4116-A86B-45211BA8F94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F57B1-3193-412F-A614-6979639905AD}" type="datetimeFigureOut">
              <a:rPr lang="sk-SK" smtClean="0"/>
              <a:t>24. 1. 2023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90098-CEF5-4116-A86B-45211BA8F94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F57B1-3193-412F-A614-6979639905AD}" type="datetimeFigureOut">
              <a:rPr lang="sk-SK" smtClean="0"/>
              <a:t>24. 1. 2023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90098-CEF5-4116-A86B-45211BA8F94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F57B1-3193-412F-A614-6979639905AD}" type="datetimeFigureOut">
              <a:rPr lang="sk-SK" smtClean="0"/>
              <a:t>24. 1. 2023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90098-CEF5-4116-A86B-45211BA8F94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F57B1-3193-412F-A614-6979639905AD}" type="datetimeFigureOut">
              <a:rPr lang="sk-SK" smtClean="0"/>
              <a:t>24. 1. 2023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90098-CEF5-4116-A86B-45211BA8F94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F57B1-3193-412F-A614-6979639905AD}" type="datetimeFigureOut">
              <a:rPr lang="sk-SK" smtClean="0"/>
              <a:t>24. 1. 2023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90098-CEF5-4116-A86B-45211BA8F94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F57B1-3193-412F-A614-6979639905AD}" type="datetimeFigureOut">
              <a:rPr lang="sk-SK" smtClean="0"/>
              <a:t>24. 1. 2023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90098-CEF5-4116-A86B-45211BA8F94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F57B1-3193-412F-A614-6979639905AD}" type="datetimeFigureOut">
              <a:rPr lang="sk-SK" smtClean="0"/>
              <a:t>24. 1. 2023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90098-CEF5-4116-A86B-45211BA8F94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F57B1-3193-412F-A614-6979639905AD}" type="datetimeFigureOut">
              <a:rPr lang="sk-SK" smtClean="0"/>
              <a:t>24. 1. 2023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90098-CEF5-4116-A86B-45211BA8F94D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touchit.sk/5-najlepsich-vyhladavacov-ako-nahrada-za-google/393778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Praktické cvičenie- aplikačná vrstva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Mikulášová</a:t>
            </a:r>
            <a:endParaRPr lang="sk-SK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Rozdelenie hodín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1. hodina – zisťovanie základných informácií o aplikačnej vrstve</a:t>
            </a:r>
          </a:p>
          <a:p>
            <a:r>
              <a:rPr lang="sk-SK" dirty="0" smtClean="0"/>
              <a:t>2.hodina protokoly aplikačnej vrstva</a:t>
            </a:r>
          </a:p>
          <a:p>
            <a:r>
              <a:rPr lang="sk-SK" dirty="0" smtClean="0"/>
              <a:t>3. hodina vytvorenie prezentácie zo získaných informácií</a:t>
            </a:r>
            <a:endParaRPr lang="sk-S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1. Hodina  - aplikačná vrstva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Aplikačná vrstva   - model OSI, TCP/IP</a:t>
            </a:r>
          </a:p>
          <a:p>
            <a:r>
              <a:rPr lang="sk-SK" dirty="0" smtClean="0"/>
              <a:t>Aplikácie/programy/ aplikačnej vrstvy</a:t>
            </a:r>
            <a:endParaRPr lang="sk-SK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Aplikačná vrstva model OSI/ISO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Vložiť obrázok</a:t>
            </a:r>
            <a:endParaRPr lang="sk-SK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Aplikačná vrstva model OSI/ISO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Vložiť obrázok</a:t>
            </a:r>
            <a:endParaRPr lang="sk-SK" dirty="0"/>
          </a:p>
        </p:txBody>
      </p:sp>
      <p:pic>
        <p:nvPicPr>
          <p:cNvPr id="3074" name="Picture 2" descr="http://ciscoslovensky.ozpampeliska.sk/img/applay_img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5085" y="2285991"/>
            <a:ext cx="6834501" cy="43195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Aplikačná vrstva model OSI/ISO, </a:t>
            </a:r>
            <a:br>
              <a:rPr lang="sk-SK" dirty="0" smtClean="0"/>
            </a:br>
            <a:r>
              <a:rPr lang="sk-SK" dirty="0" smtClean="0"/>
              <a:t>TCP /IP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Aplikačná vrstva model OSI/ISO, </a:t>
            </a:r>
            <a:br>
              <a:rPr lang="sk-SK" dirty="0" smtClean="0"/>
            </a:br>
            <a:r>
              <a:rPr lang="sk-SK" dirty="0" smtClean="0"/>
              <a:t>TCP /IP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Softvérovo riešená, prístup ku komunikačným prostriedkom</a:t>
            </a:r>
          </a:p>
          <a:p>
            <a:r>
              <a:rPr lang="sk-SK" dirty="0" smtClean="0"/>
              <a:t>Priamy prístup užívateľ</a:t>
            </a:r>
          </a:p>
          <a:p>
            <a:r>
              <a:rPr lang="sk-SK" dirty="0" smtClean="0"/>
              <a:t>Určuje Formát preberaných dát</a:t>
            </a:r>
          </a:p>
          <a:p>
            <a:r>
              <a:rPr lang="sk-SK" dirty="0" smtClean="0"/>
              <a:t>Definuje spôsob ako aplikácie  komunikujú so sieťou</a:t>
            </a:r>
          </a:p>
          <a:p>
            <a:r>
              <a:rPr lang="sk-SK" dirty="0" smtClean="0"/>
              <a:t>Sieťové aplikácie – priamo používa užívateľ, sieťové aplikačné služby bežia pod OS</a:t>
            </a:r>
          </a:p>
          <a:p>
            <a:endParaRPr lang="sk-SK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Aplikácie/PR/ aplikačnej vrstvy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k-SK" dirty="0" smtClean="0"/>
          </a:p>
          <a:p>
            <a:endParaRPr lang="sk-SK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Aplikácie/PR/ aplikačnej vrstvy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 err="1" smtClean="0"/>
              <a:t>www</a:t>
            </a:r>
            <a:r>
              <a:rPr lang="sk-SK" dirty="0" smtClean="0"/>
              <a:t> </a:t>
            </a:r>
            <a:r>
              <a:rPr lang="sk-SK" dirty="0" err="1" smtClean="0"/>
              <a:t>prehliadavče</a:t>
            </a:r>
            <a:endParaRPr lang="sk-SK" dirty="0" smtClean="0"/>
          </a:p>
          <a:p>
            <a:r>
              <a:rPr lang="sk-SK" dirty="0" smtClean="0"/>
              <a:t>Videokonferencie/</a:t>
            </a:r>
            <a:r>
              <a:rPr lang="sk-SK" dirty="0" err="1" smtClean="0"/>
              <a:t>zoom</a:t>
            </a:r>
            <a:endParaRPr lang="sk-SK" dirty="0" smtClean="0"/>
          </a:p>
          <a:p>
            <a:r>
              <a:rPr lang="sk-SK" dirty="0" err="1" smtClean="0"/>
              <a:t>Skype</a:t>
            </a:r>
            <a:endParaRPr lang="sk-SK" dirty="0" smtClean="0"/>
          </a:p>
          <a:p>
            <a:r>
              <a:rPr lang="sk-SK" dirty="0" smtClean="0"/>
              <a:t>Chat</a:t>
            </a:r>
          </a:p>
          <a:p>
            <a:r>
              <a:rPr lang="sk-SK" dirty="0" err="1" smtClean="0"/>
              <a:t>Antivirusové</a:t>
            </a:r>
            <a:r>
              <a:rPr lang="sk-SK" dirty="0" smtClean="0"/>
              <a:t> programy</a:t>
            </a:r>
          </a:p>
          <a:p>
            <a:r>
              <a:rPr lang="sk-SK" dirty="0" err="1" smtClean="0"/>
              <a:t>Firewall</a:t>
            </a:r>
            <a:endParaRPr lang="sk-SK" dirty="0" smtClean="0"/>
          </a:p>
          <a:p>
            <a:r>
              <a:rPr lang="sk-SK" dirty="0" smtClean="0"/>
              <a:t>Poštové programy - elektronická pošta</a:t>
            </a:r>
          </a:p>
          <a:p>
            <a:r>
              <a:rPr lang="sk-SK" dirty="0" smtClean="0"/>
              <a:t>Informačné systémy – e kartotéka, </a:t>
            </a:r>
            <a:r>
              <a:rPr lang="sk-SK" dirty="0" err="1" smtClean="0"/>
              <a:t>e-recept</a:t>
            </a:r>
            <a:endParaRPr lang="sk-SK" dirty="0" smtClean="0"/>
          </a:p>
          <a:p>
            <a:r>
              <a:rPr lang="sk-SK" dirty="0" smtClean="0"/>
              <a:t>Hry </a:t>
            </a:r>
            <a:r>
              <a:rPr lang="sk-SK" dirty="0" err="1" smtClean="0"/>
              <a:t>online</a:t>
            </a:r>
            <a:endParaRPr lang="sk-SK" dirty="0" smtClean="0"/>
          </a:p>
          <a:p>
            <a:r>
              <a:rPr lang="sk-SK" dirty="0" smtClean="0"/>
              <a:t>Kancelárske programy- </a:t>
            </a:r>
            <a:r>
              <a:rPr lang="sk-SK" dirty="0" err="1" smtClean="0"/>
              <a:t>word</a:t>
            </a:r>
            <a:r>
              <a:rPr lang="sk-SK" dirty="0" smtClean="0"/>
              <a:t>, </a:t>
            </a:r>
            <a:r>
              <a:rPr lang="sk-SK" dirty="0" err="1" smtClean="0"/>
              <a:t>excel</a:t>
            </a:r>
            <a:endParaRPr lang="sk-SK" dirty="0" smtClean="0"/>
          </a:p>
          <a:p>
            <a:endParaRPr lang="sk-SK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realizuje </a:t>
            </a:r>
            <a:r>
              <a:rPr lang="sk-SK" dirty="0" err="1" smtClean="0"/>
              <a:t>www</a:t>
            </a:r>
            <a:r>
              <a:rPr lang="sk-SK" dirty="0" smtClean="0"/>
              <a:t> - </a:t>
            </a:r>
            <a:r>
              <a:rPr lang="sk-SK" dirty="0" err="1" smtClean="0"/>
              <a:t>browser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sk-SK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realizuje </a:t>
            </a:r>
            <a:r>
              <a:rPr lang="sk-SK" dirty="0" err="1" smtClean="0"/>
              <a:t>www</a:t>
            </a:r>
            <a:r>
              <a:rPr lang="sk-SK" dirty="0" smtClean="0"/>
              <a:t> - </a:t>
            </a:r>
            <a:r>
              <a:rPr lang="sk-SK" dirty="0" err="1" smtClean="0"/>
              <a:t>browser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600" dirty="0" err="1" smtClean="0"/>
              <a:t>E-shop</a:t>
            </a:r>
            <a:endParaRPr lang="sk-SK" sz="2600" dirty="0" smtClean="0"/>
          </a:p>
          <a:p>
            <a:r>
              <a:rPr lang="sk-SK" sz="2600" dirty="0" err="1" smtClean="0"/>
              <a:t>Online</a:t>
            </a:r>
            <a:r>
              <a:rPr lang="sk-SK" sz="2600" dirty="0" smtClean="0"/>
              <a:t> hry</a:t>
            </a:r>
          </a:p>
          <a:p>
            <a:r>
              <a:rPr lang="sk-SK" sz="2600" dirty="0" smtClean="0"/>
              <a:t>E- </a:t>
            </a:r>
            <a:r>
              <a:rPr lang="sk-SK" sz="2600" dirty="0" err="1" smtClean="0"/>
              <a:t>banking</a:t>
            </a:r>
            <a:endParaRPr lang="sk-SK" sz="2600" dirty="0" smtClean="0"/>
          </a:p>
          <a:p>
            <a:r>
              <a:rPr lang="sk-SK" sz="2600" dirty="0" smtClean="0"/>
              <a:t>Počúvanie  hudby, sledovanie videa, sťahovanie</a:t>
            </a:r>
          </a:p>
          <a:p>
            <a:r>
              <a:rPr lang="sk-SK" sz="2600" dirty="0" smtClean="0"/>
              <a:t>Čítanie portálov</a:t>
            </a:r>
          </a:p>
          <a:p>
            <a:r>
              <a:rPr lang="sk-SK" sz="2600" dirty="0" smtClean="0"/>
              <a:t>Sociálne siete</a:t>
            </a:r>
          </a:p>
          <a:p>
            <a:r>
              <a:rPr lang="sk-SK" sz="2600" dirty="0" smtClean="0"/>
              <a:t>Emaily</a:t>
            </a:r>
          </a:p>
          <a:p>
            <a:r>
              <a:rPr lang="sk-SK" sz="2600" dirty="0" smtClean="0"/>
              <a:t>Vyhľadávanie informácií sťahovanie</a:t>
            </a:r>
          </a:p>
          <a:p>
            <a:pPr>
              <a:buNone/>
            </a:pPr>
            <a:endParaRPr lang="sk-SK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Internetové vyhľadávače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sk-SK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Internetové vyhľadávače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err="1" smtClean="0"/>
              <a:t>Google</a:t>
            </a:r>
            <a:endParaRPr lang="sk-SK" dirty="0" smtClean="0"/>
          </a:p>
          <a:p>
            <a:r>
              <a:rPr lang="sk-SK" dirty="0" err="1" smtClean="0"/>
              <a:t>Chrome</a:t>
            </a:r>
            <a:endParaRPr lang="sk-SK" dirty="0" smtClean="0"/>
          </a:p>
          <a:p>
            <a:r>
              <a:rPr lang="sk-SK" dirty="0" smtClean="0"/>
              <a:t>Safari</a:t>
            </a:r>
          </a:p>
          <a:p>
            <a:r>
              <a:rPr lang="sk-SK" dirty="0" err="1" smtClean="0"/>
              <a:t>Bing</a:t>
            </a:r>
            <a:endParaRPr lang="sk-SK" dirty="0" smtClean="0"/>
          </a:p>
          <a:p>
            <a:r>
              <a:rPr lang="sk-SK" dirty="0" smtClean="0"/>
              <a:t>Opera</a:t>
            </a:r>
          </a:p>
          <a:p>
            <a:r>
              <a:rPr lang="sk-SK" dirty="0" err="1" smtClean="0"/>
              <a:t>Yahoo</a:t>
            </a:r>
            <a:endParaRPr lang="sk-SK" dirty="0" smtClean="0"/>
          </a:p>
          <a:p>
            <a:r>
              <a:rPr lang="sk-SK" dirty="0" err="1" smtClean="0"/>
              <a:t>Startpage</a:t>
            </a:r>
            <a:r>
              <a:rPr lang="sk-SK" dirty="0" smtClean="0"/>
              <a:t> </a:t>
            </a:r>
            <a:r>
              <a:rPr lang="sk-SK" dirty="0" err="1" smtClean="0"/>
              <a:t>vs</a:t>
            </a:r>
            <a:r>
              <a:rPr lang="sk-SK" dirty="0" smtClean="0"/>
              <a:t>. </a:t>
            </a:r>
            <a:r>
              <a:rPr lang="sk-SK" dirty="0" err="1" smtClean="0"/>
              <a:t>DuckDuckGo</a:t>
            </a:r>
            <a:endParaRPr lang="sk-SK" dirty="0" smtClean="0"/>
          </a:p>
          <a:p>
            <a:r>
              <a:rPr lang="sk-SK" dirty="0" err="1" smtClean="0"/>
              <a:t>Mojeek</a:t>
            </a:r>
            <a:endParaRPr lang="sk-SK" dirty="0" smtClean="0"/>
          </a:p>
          <a:p>
            <a:pPr>
              <a:buNone/>
            </a:pPr>
            <a:endParaRPr lang="sk-SK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err="1" smtClean="0"/>
              <a:t>Startpage</a:t>
            </a:r>
            <a:r>
              <a:rPr lang="sk-SK" dirty="0" smtClean="0"/>
              <a:t> </a:t>
            </a:r>
            <a:r>
              <a:rPr lang="sk-SK" dirty="0" err="1" smtClean="0"/>
              <a:t>vs</a:t>
            </a:r>
            <a:r>
              <a:rPr lang="sk-SK" dirty="0" smtClean="0"/>
              <a:t>. </a:t>
            </a:r>
            <a:r>
              <a:rPr lang="sk-SK" dirty="0" err="1" smtClean="0"/>
              <a:t>DuckDuckGo</a:t>
            </a:r>
            <a:r>
              <a:rPr lang="sk-SK" dirty="0" smtClean="0"/>
              <a:t/>
            </a:r>
            <a:br>
              <a:rPr lang="sk-SK" dirty="0" smtClean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Stránka: </a:t>
            </a:r>
            <a:r>
              <a:rPr lang="sk-SK" dirty="0" smtClean="0">
                <a:hlinkClick r:id="rId2"/>
              </a:rPr>
              <a:t>https://touchit.sk/5-najlepsich-vyhladavacov-ako-nahrada-za-google/393778</a:t>
            </a:r>
            <a:endParaRPr lang="sk-SK" dirty="0" smtClean="0"/>
          </a:p>
          <a:p>
            <a:endParaRPr lang="sk-SK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err="1" smtClean="0"/>
              <a:t>Startpage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k-SK" dirty="0"/>
              <a:t>Tento vyhľadávač nezaznamenáva vašu históriu hľadania </a:t>
            </a:r>
            <a:r>
              <a:rPr lang="sk-SK" dirty="0" smtClean="0"/>
              <a:t>,</a:t>
            </a:r>
            <a:r>
              <a:rPr lang="sk-SK" dirty="0"/>
              <a:t> vaša IP adresa je odstránená na serveroch </a:t>
            </a:r>
            <a:r>
              <a:rPr lang="sk-SK" dirty="0" smtClean="0"/>
              <a:t>vyhľadávania, okrem </a:t>
            </a:r>
            <a:r>
              <a:rPr lang="sk-SK" dirty="0"/>
              <a:t>toho zamedzuje cieleniu reklamy na základe vašich dopytov a oblastí </a:t>
            </a:r>
            <a:r>
              <a:rPr lang="sk-SK" dirty="0" smtClean="0"/>
              <a:t>záujmu,</a:t>
            </a:r>
          </a:p>
          <a:p>
            <a:r>
              <a:rPr lang="sk-SK" dirty="0" smtClean="0"/>
              <a:t> </a:t>
            </a:r>
            <a:r>
              <a:rPr lang="sk-SK" dirty="0"/>
              <a:t>Vďaka tomu nie je možné vytváranie vašej digitálnej stopy cieľovými spoločnosťami, ktoré by vás sledovali neskôr na základe systémových odtlačkov po tom, ako by ste sa z vyhľadávača dostali na ich </a:t>
            </a:r>
            <a:endParaRPr lang="sk-SK" dirty="0" smtClean="0"/>
          </a:p>
          <a:p>
            <a:r>
              <a:rPr lang="sk-SK" dirty="0" smtClean="0"/>
              <a:t>Vizuálne </a:t>
            </a:r>
            <a:r>
              <a:rPr lang="sk-SK" dirty="0"/>
              <a:t>sa podobá na </a:t>
            </a:r>
            <a:r>
              <a:rPr lang="sk-SK" dirty="0" err="1"/>
              <a:t>Google</a:t>
            </a:r>
            <a:r>
              <a:rPr lang="sk-SK" dirty="0"/>
              <a:t>, preto môže byť </a:t>
            </a:r>
            <a:r>
              <a:rPr lang="sk-SK" dirty="0" err="1"/>
              <a:t>StartPage</a:t>
            </a:r>
            <a:r>
              <a:rPr lang="sk-SK" dirty="0"/>
              <a:t> alternatíva, ak ste priveľmi zvyknutý na </a:t>
            </a:r>
            <a:r>
              <a:rPr lang="sk-SK" dirty="0" err="1"/>
              <a:t>Google</a:t>
            </a:r>
            <a:r>
              <a:rPr lang="sk-SK" dirty="0"/>
              <a:t> a nechcete úplne skočiť do neznámych vôd.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err="1" smtClean="0"/>
              <a:t>Startpage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k-SK" dirty="0"/>
              <a:t>Tento vyhľadávač nezaznamenáva vašu históriu hľadania </a:t>
            </a:r>
            <a:r>
              <a:rPr lang="sk-SK" dirty="0" smtClean="0"/>
              <a:t>,</a:t>
            </a:r>
            <a:r>
              <a:rPr lang="sk-SK" dirty="0"/>
              <a:t> vaša IP adresa je odstránená na serveroch </a:t>
            </a:r>
            <a:r>
              <a:rPr lang="sk-SK" dirty="0" smtClean="0"/>
              <a:t>vyhľadávania, okrem </a:t>
            </a:r>
            <a:r>
              <a:rPr lang="sk-SK" dirty="0"/>
              <a:t>toho zamedzuje cieleniu reklamy na základe vašich dopytov a oblastí </a:t>
            </a:r>
            <a:r>
              <a:rPr lang="sk-SK" dirty="0" smtClean="0"/>
              <a:t>záujmu,</a:t>
            </a:r>
          </a:p>
          <a:p>
            <a:r>
              <a:rPr lang="sk-SK" dirty="0" smtClean="0"/>
              <a:t> </a:t>
            </a:r>
            <a:r>
              <a:rPr lang="sk-SK" dirty="0"/>
              <a:t>Vďaka tomu nie je možné vytváranie vašej digitálnej stopy cieľovými spoločnosťami, ktoré by vás sledovali neskôr na základe systémových odtlačkov po tom, ako by ste sa z vyhľadávača dostali na ich </a:t>
            </a:r>
            <a:endParaRPr lang="sk-SK" dirty="0" smtClean="0"/>
          </a:p>
          <a:p>
            <a:r>
              <a:rPr lang="sk-SK" dirty="0" smtClean="0"/>
              <a:t>Vizuálne </a:t>
            </a:r>
            <a:r>
              <a:rPr lang="sk-SK" dirty="0"/>
              <a:t>sa podobá na </a:t>
            </a:r>
            <a:r>
              <a:rPr lang="sk-SK" dirty="0" err="1"/>
              <a:t>Google</a:t>
            </a:r>
            <a:r>
              <a:rPr lang="sk-SK" dirty="0"/>
              <a:t>, preto môže byť </a:t>
            </a:r>
            <a:r>
              <a:rPr lang="sk-SK" dirty="0" err="1"/>
              <a:t>StartPage</a:t>
            </a:r>
            <a:r>
              <a:rPr lang="sk-SK" dirty="0"/>
              <a:t> alternatíva, ak ste priveľmi zvyknutý na </a:t>
            </a:r>
            <a:r>
              <a:rPr lang="sk-SK" dirty="0" err="1"/>
              <a:t>Google</a:t>
            </a:r>
            <a:r>
              <a:rPr lang="sk-SK" dirty="0"/>
              <a:t> a nechcete úplne skočiť do neznámych vôd.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err="1" smtClean="0"/>
              <a:t>DuckDuckGo</a:t>
            </a:r>
            <a:r>
              <a:rPr lang="sk-SK" dirty="0" smtClean="0"/>
              <a:t/>
            </a:r>
            <a:br>
              <a:rPr lang="sk-SK" dirty="0" smtClean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/>
              <a:t>Známy vyhľadávač, ktorý v posledných dvoch rokoch zaznamenal výrazné rasty používateľov a </a:t>
            </a:r>
            <a:r>
              <a:rPr lang="sk-SK" dirty="0" smtClean="0"/>
              <a:t>dopytov,</a:t>
            </a:r>
          </a:p>
          <a:p>
            <a:r>
              <a:rPr lang="sk-SK" dirty="0" smtClean="0"/>
              <a:t>Takisto </a:t>
            </a:r>
            <a:r>
              <a:rPr lang="sk-SK" dirty="0"/>
              <a:t>sa neuchováva žiadna vaša história, no je možné ukladať niektoré dáta, aby sa vám prehliadač používal jednoduchšie, najmä v prípade možných opakovaných dopytoch na hľadanie. </a:t>
            </a:r>
            <a:endParaRPr lang="sk-SK" dirty="0" smtClean="0"/>
          </a:p>
          <a:p>
            <a:r>
              <a:rPr lang="sk-SK" dirty="0" smtClean="0"/>
              <a:t>Tu </a:t>
            </a:r>
            <a:r>
              <a:rPr lang="sk-SK" dirty="0"/>
              <a:t>sa veľmi zlepšilo hľadanie obrázkov.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2.Hodina – protokoly aplikačnej vrstvy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218</Words>
  <Application>Microsoft Office PowerPoint</Application>
  <PresentationFormat>Prezentácia na obrazovke (4:3)</PresentationFormat>
  <Paragraphs>67</Paragraphs>
  <Slides>18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18</vt:i4>
      </vt:variant>
    </vt:vector>
  </HeadingPairs>
  <TitlesOfParts>
    <vt:vector size="19" baseType="lpstr">
      <vt:lpstr>Motív Office</vt:lpstr>
      <vt:lpstr>Praktické cvičenie- aplikačná vrstva</vt:lpstr>
      <vt:lpstr>Rozdelenie hodín</vt:lpstr>
      <vt:lpstr>1. Hodina  - aplikačná vrstva</vt:lpstr>
      <vt:lpstr>Aplikačná vrstva model OSI/ISO</vt:lpstr>
      <vt:lpstr>Aplikačná vrstva model OSI/ISO</vt:lpstr>
      <vt:lpstr>Aplikačná vrstva model OSI/ISO,  TCP /IP</vt:lpstr>
      <vt:lpstr>Aplikačná vrstva model OSI/ISO,  TCP /IP</vt:lpstr>
      <vt:lpstr>Aplikácie/PR/ aplikačnej vrstvy</vt:lpstr>
      <vt:lpstr>Aplikácie/PR/ aplikačnej vrstvy</vt:lpstr>
      <vt:lpstr>Čo realizuje www - browser</vt:lpstr>
      <vt:lpstr>Čo realizuje www - browser</vt:lpstr>
      <vt:lpstr>Internetové vyhľadávače</vt:lpstr>
      <vt:lpstr>Internetové vyhľadávače</vt:lpstr>
      <vt:lpstr>Startpage vs. DuckDuckGo </vt:lpstr>
      <vt:lpstr>Startpage</vt:lpstr>
      <vt:lpstr>Startpage</vt:lpstr>
      <vt:lpstr>DuckDuckGo </vt:lpstr>
      <vt:lpstr>2.Hodina – protokoly aplikačnej vrstvy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Praktické cvičenie- aplikačná vrstva</dc:title>
  <dc:creator>__</dc:creator>
  <cp:lastModifiedBy>__</cp:lastModifiedBy>
  <cp:revision>1</cp:revision>
  <dcterms:created xsi:type="dcterms:W3CDTF">2023-01-24T13:42:30Z</dcterms:created>
  <dcterms:modified xsi:type="dcterms:W3CDTF">2023-01-24T14:35:52Z</dcterms:modified>
</cp:coreProperties>
</file>